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7" r:id="rId2"/>
    <p:sldId id="313" r:id="rId3"/>
    <p:sldId id="258" r:id="rId4"/>
    <p:sldId id="299" r:id="rId5"/>
    <p:sldId id="292" r:id="rId6"/>
    <p:sldId id="291" r:id="rId7"/>
    <p:sldId id="301" r:id="rId8"/>
    <p:sldId id="293" r:id="rId9"/>
    <p:sldId id="296" r:id="rId10"/>
    <p:sldId id="302" r:id="rId11"/>
    <p:sldId id="303" r:id="rId12"/>
    <p:sldId id="304" r:id="rId13"/>
    <p:sldId id="305" r:id="rId14"/>
    <p:sldId id="306" r:id="rId15"/>
    <p:sldId id="308" r:id="rId16"/>
    <p:sldId id="307" r:id="rId17"/>
    <p:sldId id="309" r:id="rId18"/>
    <p:sldId id="310" r:id="rId19"/>
    <p:sldId id="311" r:id="rId20"/>
    <p:sldId id="314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0" autoAdjust="0"/>
    <p:restoredTop sz="96607" autoAdjust="0"/>
  </p:normalViewPr>
  <p:slideViewPr>
    <p:cSldViewPr snapToGrid="0">
      <p:cViewPr varScale="1">
        <p:scale>
          <a:sx n="121" d="100"/>
          <a:sy n="121" d="100"/>
        </p:scale>
        <p:origin x="20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18/07/2022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899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583874-A6AA-E564-533C-96D752E181E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DA2E59-E335-BC98-F09E-B17C7ADA3B08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4AAAE1-189B-2954-16F8-3D214B1FDA2D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2249C4-AAB0-5547-4CCE-496DCEA6EBDE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89AEE2F5-BA62-339E-95B9-52561F7D167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F5FB7FD8-23A4-75AC-9322-F5B9FADF76EC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2D762E-075A-6103-8623-27FC0AABF15B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3D669141-B1F1-AE9C-A85B-126D383BE9DF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6C997B5-4132-606A-2B64-31D14FC83D86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E4499D-F7B6-D68F-4CA3-34356E604C06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791F06-93F9-5F00-77D3-603D79F2FC2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9E268B4-7624-0188-6884-FA6B3F59ED36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9A093A41-D806-1251-4D4D-AB4A9DD36FD4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13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41515" y="489058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A504187-819F-5272-081F-8BCB1E21A53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BE5987-9D21-6FBE-1922-7284BAFB1B90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F249BE-724B-299F-2DBC-E77CFCF4557E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8AA2D-D717-B48B-CC61-D03B4239BAAF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DE68E2A-D0E0-BBBF-85B3-84F7DCDF100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DFC3CCFB-D0DF-0C1E-FF93-7A7695F36ABB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5DFE58-F041-18CB-D352-C6331898457D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ACD701FF-4BA7-0259-6307-E41CC8238475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91DC0B09-9C74-EAEB-75E0-CDDBFBCDD74D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1DE51B-4917-EF80-7257-32BECEC1782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B7809019-1071-FEDF-4A2A-41BD4B17C012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7FA31F95-0B95-1E12-D7DD-00B172E06647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8" name="TextBox 15">
            <a:extLst>
              <a:ext uri="{FF2B5EF4-FFF2-40B4-BE49-F238E27FC236}">
                <a16:creationId xmlns:a16="http://schemas.microsoft.com/office/drawing/2014/main" id="{3036C600-F08B-CA9E-FE4D-5A619B67CBF1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17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AED5401-D9BF-03FC-ADF9-40CDEC623B7F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9E8B5D-C7EA-5FC3-DE72-F74A960DD5BD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5778CF-1F85-A9BC-4243-EEF879E5ABBC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DA775D-7FCF-9D44-E498-5FB40484B09A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54AC551E-9829-4371-1F99-F560D67C49CE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7BA1448F-C254-2A54-ABA9-9A267FEF1530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BB21DF-4DB7-61F0-E769-79D0C9B3EEAE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8437209-BE16-25FE-C56C-090758F35BD8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855FD02-4285-F3E1-C8EB-1CCD5C8DC6E7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CB0D8B-339D-5E8D-120F-D09B0392C00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4EB8006E-3D13-8E4B-87FC-9EB7C293B2A7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BF49AF58-9106-310B-2A86-B9BE8CC17EA3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2" name="TextBox 15">
            <a:extLst>
              <a:ext uri="{FF2B5EF4-FFF2-40B4-BE49-F238E27FC236}">
                <a16:creationId xmlns:a16="http://schemas.microsoft.com/office/drawing/2014/main" id="{FDCB9A20-472A-B31F-AC9B-C0AA448059BF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549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0BEC2E4-0FCF-1E80-596C-3CACA0494E06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63CE48-6A24-8896-931D-91BE68933CDE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70BD0AF-E4CC-7352-A9D0-2D56FB4A2466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3E5B4A-7D1E-F430-2401-327F4F53DFEC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BF810206-F6E9-4D49-6468-2049F23E5422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E94ABCAA-182A-E890-E675-F9F9747483C2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00F884-680F-6826-B2A1-F1B7AE7C0BB4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FA181775-4E29-A897-A149-9866030D205F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E4852ECD-F572-0BA6-AEDE-C9B4D40940F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5EB8C3-B648-383B-7D80-508F94FBF27C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51E493D-02C1-E0E8-5F06-2D61A52E530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E50AA7D5-9270-FACD-9484-00CF70FAEF8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57" name="TextBox 15">
            <a:extLst>
              <a:ext uri="{FF2B5EF4-FFF2-40B4-BE49-F238E27FC236}">
                <a16:creationId xmlns:a16="http://schemas.microsoft.com/office/drawing/2014/main" id="{04866CE6-41D4-689B-0475-78F6859FAAD6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D475E9-4E9E-CFA1-D74E-5F85262AF63E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CBDDD9-1637-A404-F5F9-F0571C6EBD14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5D3434-EC2C-73F3-A28A-13D0900EE773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CB6E1F-F113-CC9E-BA50-AA9A0B25A22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133FD03-15A2-154D-5AAC-698C20991BE9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67D1591-6790-C9BB-7A8D-292DACC4EEF5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1152CE-5387-2FFB-F462-5F1CDCF66D61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04AB796A-E15B-5D48-49A2-968983D4A187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2FA402C8-880B-4523-1CB8-DD2CF7629B95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35F01A-7544-2686-72CE-222AE2E1610D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36684518-4AFD-A6D3-921D-99029EF03770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0442553-C16B-365B-3142-1147D7EFDEB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2" name="TextBox 15">
            <a:extLst>
              <a:ext uri="{FF2B5EF4-FFF2-40B4-BE49-F238E27FC236}">
                <a16:creationId xmlns:a16="http://schemas.microsoft.com/office/drawing/2014/main" id="{DEDE1851-EBA8-F150-1862-70177A70B621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62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080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2057068-8BBF-6C79-30BA-C05A1705AFDF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181A84-C89B-53CF-C564-738D8F9F9E7F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794D9C-339C-C160-0C66-0BD1D188036E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1E13C6-E287-7DE2-217E-7FA9BB93612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E54981D-C7A8-4DE6-D048-462B9DE1CE2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13AE3728-815B-4ED4-191C-1E4996EB810A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5A4A22-B279-AC3D-6777-BC3F226EADC7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348F457E-DE65-D594-4506-3CC8C6658D27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96FAE2EE-6F6D-26FE-3C51-757125A39660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3C14491-BA0A-4293-3AC9-24BC672CB0A5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F4EBB7C6-EA11-A0ED-7545-C9C3FB39EFA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B7740398-BCF2-EA8F-0D7B-542725725FD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3BC5CE8D-F028-79AC-3D5F-E666A3B122CA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020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9496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DE7F331-4B3A-EAF9-5B9F-6F9A7A263FE1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B7CB49-4322-1498-DB82-6D9B383B772E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00BEAE-4857-7FB8-1B95-33CCFDD403B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2537AA-C586-06F7-BAD8-57EBCBA5D9E1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C9E0BBE1-E836-EAC1-18F4-31871C41EAE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48607A1-267A-D2D6-EB6C-C9B82D6088EE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19169E-F2BB-56B7-EBFA-5C08C5EBCC2E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1B510AD9-3617-047F-A000-1AA8966B7292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34DBCFCA-4465-ECD2-7D7B-C6E5FE96FD6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8C18C5-1495-2122-EA35-8217B37B1449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F502FF83-3DD9-EA1B-3C88-6CB9D0D65DF3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7C2DC9CA-A7AA-02AC-7C41-21766DC6000C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69" name="TextBox 15">
            <a:extLst>
              <a:ext uri="{FF2B5EF4-FFF2-40B4-BE49-F238E27FC236}">
                <a16:creationId xmlns:a16="http://schemas.microsoft.com/office/drawing/2014/main" id="{AF428C46-97CE-9811-7B03-26D6880E21D0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497" y="638126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10640" y="137663"/>
            <a:ext cx="21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13" y="1070866"/>
            <a:ext cx="7404115" cy="498690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932DC5-7CE0-0E4C-9513-0497BD750F3E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884196-D716-6EF7-9BA8-5BE540EBBA86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8121C7-5C3A-79E9-6060-612804B8520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3A3B2C-3AF2-3E10-BB0D-7D4128E78BA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33F38972-E329-880A-C942-763EA22C5D75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4933CEF-C521-6CA4-6919-365A66F7A732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C708D2-2CAA-644F-668A-F8FF0112B8E8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551244D-27F5-3CCA-1ECE-B7CF5D1164F6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873D233-EAFD-F3CB-5A60-097FC97845EF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DBF8EC-6E04-A207-1195-2BC4B6FC002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6EF41D8-1EF5-1B55-44AA-3AE3BAD26BFB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DEB76743-95C7-5779-1581-5CDF867A560D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43" name="TextBox 15">
            <a:extLst>
              <a:ext uri="{FF2B5EF4-FFF2-40B4-BE49-F238E27FC236}">
                <a16:creationId xmlns:a16="http://schemas.microsoft.com/office/drawing/2014/main" id="{D374CA43-87A2-5FB1-1ABE-045F5BA45D5D}"/>
              </a:ext>
            </a:extLst>
          </p:cNvPr>
          <p:cNvSpPr txBox="1"/>
          <p:nvPr/>
        </p:nvSpPr>
        <p:spPr>
          <a:xfrm>
            <a:off x="437113" y="184396"/>
            <a:ext cx="34159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BD9E76-0AEC-255A-8465-F316F35A7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906" y="1070866"/>
            <a:ext cx="3757174" cy="4986907"/>
          </a:xfrm>
          <a:prstGeom prst="rect">
            <a:avLst/>
          </a:prstGeom>
        </p:spPr>
      </p:pic>
      <p:sp>
        <p:nvSpPr>
          <p:cNvPr id="46" name="TextBox 22">
            <a:extLst>
              <a:ext uri="{FF2B5EF4-FFF2-40B4-BE49-F238E27FC236}">
                <a16:creationId xmlns:a16="http://schemas.microsoft.com/office/drawing/2014/main" id="{FF76529F-87AF-B5A3-F311-7E06BC3337C8}"/>
              </a:ext>
            </a:extLst>
          </p:cNvPr>
          <p:cNvSpPr txBox="1"/>
          <p:nvPr/>
        </p:nvSpPr>
        <p:spPr>
          <a:xfrm>
            <a:off x="2701603" y="645729"/>
            <a:ext cx="284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Min-width et Max-width</a:t>
            </a:r>
            <a:endParaRPr lang="fr-FR" dirty="0"/>
          </a:p>
        </p:txBody>
      </p:sp>
      <p:sp>
        <p:nvSpPr>
          <p:cNvPr id="47" name="TextBox 22">
            <a:extLst>
              <a:ext uri="{FF2B5EF4-FFF2-40B4-BE49-F238E27FC236}">
                <a16:creationId xmlns:a16="http://schemas.microsoft.com/office/drawing/2014/main" id="{0322D98B-73E4-EAC5-D5CE-D99C39D8A91A}"/>
              </a:ext>
            </a:extLst>
          </p:cNvPr>
          <p:cNvSpPr txBox="1"/>
          <p:nvPr/>
        </p:nvSpPr>
        <p:spPr>
          <a:xfrm>
            <a:off x="8956797" y="645729"/>
            <a:ext cx="214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 variables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402273" y="223276"/>
            <a:ext cx="4721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5</a:t>
            </a:r>
            <a:r>
              <a:rPr lang="ru-RU" sz="2000" dirty="0"/>
              <a:t>. </a:t>
            </a:r>
            <a:r>
              <a:rPr lang="en-GB" sz="2000" dirty="0"/>
              <a:t>ANIMATIONS  ET TRANSITIONS.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30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4895877" y="971241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22" y="1931869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406899" y="1458627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05" y="1957356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4026247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230" y="1957356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927920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085" y="1946013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207041" y="1458627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B2E69C-1E1B-D2E2-88E8-57BC40B0C7D6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180EB6-F4D3-8202-D65A-FF92DC46A8B8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A9397E-F89C-EB9C-6CA0-B37122BD02C3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2F8EE3-3C82-66EA-8622-66145B966F5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6F7A0374-F156-36CA-3350-0BAA58F9682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5BDF66A2-AC6E-D332-E4F8-3C22A966001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9D815-274E-40DD-7BF0-3661E0B6C886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145339-DC74-7DB3-B326-93A2A8ECDFDD}"/>
              </a:ext>
            </a:extLst>
          </p:cNvPr>
          <p:cNvSpPr txBox="1"/>
          <p:nvPr/>
        </p:nvSpPr>
        <p:spPr>
          <a:xfrm>
            <a:off x="7816014" y="6419658"/>
            <a:ext cx="1787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000D132E-F0B2-8AD9-8EEB-9C385507B3D6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4FA336-E625-FEC0-39E9-0753575BF49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5CC8356-DC25-7B09-B6D6-DAECF12E6648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CB9D8EA3-0C21-AEEC-EBD5-18F153661752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000" y="637200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3882099" y="1017605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749077" y="1010158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21" y="2015381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562898" y="1527995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46" y="2012091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4200051" y="1539163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373" y="2047095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6410358" y="1527995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098" y="2068036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836982" y="1527995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AB4132-20D7-66A0-ACBD-987C9BDFF912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FF5E5-9DA4-293E-7E0C-F86EE5EDF895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F5E577-7BD6-BAF2-7E3C-2B9851360B22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F0C62-715F-EF53-A1E4-C1E476C25D9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11728B-8B86-3D5B-837E-63B50D191F17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875C34BF-4446-1480-0895-0CAEC00B03E7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962651-B5D0-6AB9-514F-9E98F9274F75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F6D4897F-F614-BF40-9B77-EFE85A4F69E9}"/>
              </a:ext>
            </a:extLst>
          </p:cNvPr>
          <p:cNvSpPr txBox="1"/>
          <p:nvPr/>
        </p:nvSpPr>
        <p:spPr>
          <a:xfrm>
            <a:off x="7839470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4CE0354-F02F-1F0D-9947-51AC8C1F735E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257567-65D8-DC81-6A51-4C6CA2D0223C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9D76B780-CAAE-530E-5DD8-B4FAFD8EC719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EE636A5B-A688-F0EA-443B-2FE05D49C9E5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sp>
        <p:nvSpPr>
          <p:cNvPr id="79" name="TextBox 15">
            <a:extLst>
              <a:ext uri="{FF2B5EF4-FFF2-40B4-BE49-F238E27FC236}">
                <a16:creationId xmlns:a16="http://schemas.microsoft.com/office/drawing/2014/main" id="{99F0FE6A-AD7A-F184-3A5B-8BA8ADCB36D8}"/>
              </a:ext>
            </a:extLst>
          </p:cNvPr>
          <p:cNvSpPr txBox="1"/>
          <p:nvPr/>
        </p:nvSpPr>
        <p:spPr>
          <a:xfrm>
            <a:off x="402272" y="223276"/>
            <a:ext cx="57715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5</a:t>
            </a:r>
            <a:r>
              <a:rPr lang="ru-RU" sz="2000" dirty="0"/>
              <a:t>. </a:t>
            </a:r>
            <a:r>
              <a:rPr lang="en-GB" sz="2000" dirty="0"/>
              <a:t>ANIMATIONS  ET TRANSITIONS.  Responsive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1711083" y="2615090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087985" y="689995"/>
            <a:ext cx="4074934" cy="4849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générale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	Des maquettes au site.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 	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	Responsive, Le site et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	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Conclusion.</a:t>
            </a:r>
          </a:p>
        </p:txBody>
      </p:sp>
    </p:spTree>
    <p:extLst>
      <p:ext uri="{BB962C8B-B14F-4D97-AF65-F5344CB8AC3E}">
        <p14:creationId xmlns:p14="http://schemas.microsoft.com/office/powerpoint/2010/main" val="3940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522357" y="1203892"/>
            <a:ext cx="2227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Téléchargez</a:t>
            </a:r>
            <a:r>
              <a:rPr lang="en-GB" sz="2400" dirty="0"/>
              <a:t>: </a:t>
            </a:r>
            <a:endParaRPr lang="ru-RU" sz="2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4304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5623EC-C97D-7D7F-14F4-EA07DCCC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7" y="2176513"/>
            <a:ext cx="4222040" cy="3432279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BC15CB04-6732-DFEF-D443-1C477C7D2A08}"/>
              </a:ext>
            </a:extLst>
          </p:cNvPr>
          <p:cNvSpPr txBox="1"/>
          <p:nvPr/>
        </p:nvSpPr>
        <p:spPr>
          <a:xfrm>
            <a:off x="475446" y="1665557"/>
            <a:ext cx="43158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</a:rPr>
              <a:t>https://github.com/boogysh/OCR_PR3.git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4218628" y="218182"/>
            <a:ext cx="350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6.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499070" y="1062056"/>
            <a:ext cx="5086605" cy="26844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8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 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HTML+CSS+SASS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validé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fr-FR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respecte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les maquettes.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destiné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responsive pour tout type </a:t>
            </a:r>
            <a:r>
              <a:rPr lang="en-US" b="1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d’ecran</a:t>
            </a:r>
            <a:r>
              <a:rPr lang="en-US" b="1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A7D02ED1-5583-78EF-54D8-39390D9CD0F9}"/>
              </a:ext>
            </a:extLst>
          </p:cNvPr>
          <p:cNvSpPr txBox="1"/>
          <p:nvPr/>
        </p:nvSpPr>
        <p:spPr>
          <a:xfrm>
            <a:off x="5634488" y="4453710"/>
            <a:ext cx="396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Réalisé par</a:t>
            </a:r>
            <a:r>
              <a:rPr lang="en-GB" dirty="0"/>
              <a:t>: Victor </a:t>
            </a:r>
            <a:r>
              <a:rPr lang="en-GB" dirty="0" err="1"/>
              <a:t>Buga</a:t>
            </a:r>
            <a:r>
              <a:rPr lang="en-GB" dirty="0"/>
              <a:t> </a:t>
            </a:r>
            <a:endParaRPr lang="ru-RU" dirty="0"/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A2A82495-AB35-D64B-3614-38AE6A1CAFCD}"/>
              </a:ext>
            </a:extLst>
          </p:cNvPr>
          <p:cNvSpPr txBox="1"/>
          <p:nvPr/>
        </p:nvSpPr>
        <p:spPr>
          <a:xfrm>
            <a:off x="5613218" y="4917347"/>
            <a:ext cx="3267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Mail:  </a:t>
            </a:r>
            <a:r>
              <a:rPr lang="en-GB" sz="1400" dirty="0">
                <a:solidFill>
                  <a:srgbClr val="0070C0"/>
                </a:solidFill>
              </a:rPr>
              <a:t>bugavictor86@gmail.com</a:t>
            </a:r>
          </a:p>
        </p:txBody>
      </p:sp>
      <p:sp>
        <p:nvSpPr>
          <p:cNvPr id="41" name="TextBox 15">
            <a:extLst>
              <a:ext uri="{FF2B5EF4-FFF2-40B4-BE49-F238E27FC236}">
                <a16:creationId xmlns:a16="http://schemas.microsoft.com/office/drawing/2014/main" id="{E22B9E3E-CAB3-9661-7706-028E20F6650C}"/>
              </a:ext>
            </a:extLst>
          </p:cNvPr>
          <p:cNvSpPr txBox="1"/>
          <p:nvPr/>
        </p:nvSpPr>
        <p:spPr>
          <a:xfrm>
            <a:off x="5613218" y="5323478"/>
            <a:ext cx="626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LinkedIn:  </a:t>
            </a:r>
            <a:r>
              <a:rPr lang="en-GB" sz="1400" dirty="0">
                <a:solidFill>
                  <a:srgbClr val="0070C0"/>
                </a:solidFill>
              </a:rPr>
              <a:t>https://www.linkedin.com/in/buga-victor-540913245/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CC9A3-45A7-7B82-DBD5-B824FB463497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76E6F4-D539-DB7C-8FD9-16CE94B99819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2A07A8-6CFE-73AF-2BDB-6E387FA198C6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E1859E-0209-642F-6A58-A0366EF9A2F7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08B45C26-7F0C-D320-AB97-892FE5C628C8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493BC0-9C63-A3A9-1585-3D839075C57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29FAA7-1447-6AAB-F13E-485C0B1ECBE7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F005F8B-14E6-69F0-4DC6-289C2DF8A3C9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9F661E89-25F6-9F2E-AC9C-EFD6F9D817C1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19DC1C0-00FB-803D-5FD5-E0A7F4853198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051B3566-9D3E-3937-AA2F-083C741CD220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20FDDBE1-0E9F-8186-E433-6475735F05B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2472251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4491337" y="2511711"/>
            <a:ext cx="33661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/>
              <a:t>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0806CB52-AA0F-B64B-A69F-1A6546E6B475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D1C31C-B387-AD29-0954-C924918B37A3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8FDF8FF-6897-BE7F-4219-7DCAD0854A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386453" y="6374116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63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Alexandre-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963745" y="755349"/>
            <a:ext cx="938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GITHUB 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2992"/>
          <a:stretch/>
        </p:blipFill>
        <p:spPr>
          <a:xfrm>
            <a:off x="1529876" y="2917004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909D03-BDE9-E575-C19A-132501B50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524" y="1091169"/>
            <a:ext cx="2730159" cy="57142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20D28C71-EA37-5C28-50B7-C028D8EE3EC8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A5820ADE-C598-8ADF-1ED3-D963E899155E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139" name="TextBox 46">
            <a:extLst>
              <a:ext uri="{FF2B5EF4-FFF2-40B4-BE49-F238E27FC236}">
                <a16:creationId xmlns:a16="http://schemas.microsoft.com/office/drawing/2014/main" id="{4CB72493-FCE1-3C44-F3DB-B331CECF2ABA}"/>
              </a:ext>
            </a:extLst>
          </p:cNvPr>
          <p:cNvSpPr txBox="1"/>
          <p:nvPr/>
        </p:nvSpPr>
        <p:spPr>
          <a:xfrm>
            <a:off x="365310" y="6427105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BEAB18D-482B-45CF-60AF-220629EBF154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82118A9C-F6ED-1BA4-6DB3-3D557B411957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2B51DD24-C2D3-1036-17B5-8EEE4B393B50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518431" y="193288"/>
            <a:ext cx="463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Des maquettes au </a:t>
            </a:r>
            <a:r>
              <a:rPr lang="fr-FR" sz="2400" dirty="0"/>
              <a:t>projet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88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28D0FFC-F1F9-FFCF-50A7-0080BA540690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48D37B-014E-FFBC-4B89-EB5171A8FED4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E6C1D-E103-C156-DC9E-D69A9496842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0BC5A7-466C-9D37-14CA-90F8E2D4DB43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544D4F54-F2CD-E098-4E7C-8FC13010BD9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E62A6A78-B423-83BA-B7BA-AA171C15A12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270759-6FCA-9F94-E941-40D3B4EA3FEB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8763443-A550-38BD-1C4E-E14732E5F2DC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658C231F-DBF9-120A-C92A-A06A0D5B5474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54A1202-6F70-BF91-A699-3D4DF19D27C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6E2C3F-3689-BD9E-78EF-624BD642C316}"/>
              </a:ext>
            </a:extLst>
          </p:cNvPr>
          <p:cNvSpPr txBox="1"/>
          <p:nvPr/>
        </p:nvSpPr>
        <p:spPr>
          <a:xfrm>
            <a:off x="2223969" y="6427105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F738B704-B382-B8FB-4B83-11650AC647FD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900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21A29465-00CA-1320-9C70-F99ABC6C27E8}"/>
              </a:ext>
            </a:extLst>
          </p:cNvPr>
          <p:cNvSpPr txBox="1"/>
          <p:nvPr/>
        </p:nvSpPr>
        <p:spPr>
          <a:xfrm>
            <a:off x="4059370" y="187133"/>
            <a:ext cx="4631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Des maquettes au </a:t>
            </a:r>
            <a:r>
              <a:rPr lang="fr-FR" sz="2400" dirty="0"/>
              <a:t>projet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183F89-B483-B0C4-3BD1-98EE9F8367CC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1CAB21-8420-3049-781D-43BF6105BD3C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0BF765-5E25-08D2-D6EB-98BC545626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510A2F-9DF1-54A5-9E83-7CAA4A69E038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35F9DDB1-A500-70D7-D01C-F623CB056AD6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CE070EC-E117-E48D-5C8C-B8014FE05284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0EA86BB-7EBB-AA8A-20ED-1330CAC47ED2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F9222AA0-74BF-DF43-EA46-4A26B542F7CA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83" name="TextBox 46">
            <a:extLst>
              <a:ext uri="{FF2B5EF4-FFF2-40B4-BE49-F238E27FC236}">
                <a16:creationId xmlns:a16="http://schemas.microsoft.com/office/drawing/2014/main" id="{4AD98795-DA35-0662-EDD1-B8AFE240B7DB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2CB7A0-013F-900A-E15D-A4D303304151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TextBox 46">
            <a:extLst>
              <a:ext uri="{FF2B5EF4-FFF2-40B4-BE49-F238E27FC236}">
                <a16:creationId xmlns:a16="http://schemas.microsoft.com/office/drawing/2014/main" id="{F69991DE-9987-5853-4458-04201393A706}"/>
              </a:ext>
            </a:extLst>
          </p:cNvPr>
          <p:cNvSpPr txBox="1"/>
          <p:nvPr/>
        </p:nvSpPr>
        <p:spPr>
          <a:xfrm>
            <a:off x="2242153" y="6428422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86" name="TextBox 46">
            <a:extLst>
              <a:ext uri="{FF2B5EF4-FFF2-40B4-BE49-F238E27FC236}">
                <a16:creationId xmlns:a16="http://schemas.microsoft.com/office/drawing/2014/main" id="{21C75C7C-C559-044C-7F3F-41BFD722D488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701160" y="96576"/>
            <a:ext cx="4552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    L</a:t>
            </a:r>
            <a:r>
              <a:rPr lang="en-GB" sz="2400" dirty="0"/>
              <a:t>E CODE.  </a:t>
            </a:r>
            <a:r>
              <a:rPr lang="en-GB" sz="2000" dirty="0"/>
              <a:t>Le </a:t>
            </a:r>
            <a:r>
              <a:rPr lang="en-GB" sz="2000" dirty="0" err="1"/>
              <a:t>fichier</a:t>
            </a:r>
            <a:r>
              <a:rPr lang="en-GB" sz="2000" dirty="0"/>
              <a:t> -</a:t>
            </a:r>
            <a:r>
              <a:rPr lang="ru-RU" sz="2000" dirty="0"/>
              <a:t> html.</a:t>
            </a:r>
            <a:r>
              <a:rPr lang="en-GB" sz="2000" dirty="0"/>
              <a:t>  </a:t>
            </a:r>
            <a:endParaRPr lang="ru-R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050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129" y="1053630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DF8A81-1CF4-47D5-F8AA-EA6EDEF19485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368280-D418-FC7F-678E-00ADF07C7D80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1974C7-4E00-AF1D-E119-CE43DB29D249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A1583-CB4C-49FC-E372-47E120F2336B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A14E09F5-C180-78C0-15BB-3DEF16C35548}"/>
              </a:ext>
            </a:extLst>
          </p:cNvPr>
          <p:cNvSpPr txBox="1"/>
          <p:nvPr/>
        </p:nvSpPr>
        <p:spPr>
          <a:xfrm>
            <a:off x="4190501" y="6427105"/>
            <a:ext cx="1738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html-sass-w3c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9446EF6A-C22B-0957-5FC8-3AC8782C2D8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A6E7C4-4107-CC1C-2152-972B4B28F3A2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FD33A852-7E53-D337-7416-4C144DE9B5B9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AAAE27B7-5773-C13D-DA1E-55C98B33E0E4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DA925-803B-FC0D-E1B3-E89EFB02AFB5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10BF5214-CC09-F780-C568-71DE948D823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0AEC6AAC-8CB4-B3C7-1A6E-1B8472848530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060172" y="105401"/>
            <a:ext cx="5631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 </a:t>
            </a:r>
            <a:r>
              <a:rPr lang="en-GB" sz="2400" dirty="0"/>
              <a:t>LE CODE.</a:t>
            </a:r>
            <a:r>
              <a:rPr lang="ru-RU" sz="2400" dirty="0"/>
              <a:t>  </a:t>
            </a:r>
            <a:r>
              <a:rPr lang="ru-RU" sz="2000" dirty="0"/>
              <a:t>L</a:t>
            </a:r>
            <a:r>
              <a:rPr lang="en-GB" sz="2000" dirty="0"/>
              <a:t>a structure du </a:t>
            </a:r>
            <a:r>
              <a:rPr lang="en-GB" sz="2000" dirty="0" err="1"/>
              <a:t>fichier</a:t>
            </a:r>
            <a:r>
              <a:rPr lang="en-GB" sz="2000" dirty="0"/>
              <a:t> SASS </a:t>
            </a:r>
            <a:endParaRPr lang="ru-RU" sz="20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260" y="634104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1205917"/>
            <a:ext cx="1699604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05" y="1217771"/>
            <a:ext cx="3568906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316" y="1240597"/>
            <a:ext cx="2536105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166494" y="756226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46CA1C-276C-2EBA-5EE8-083E2F7E8DB7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D78A9A-39B2-4FE7-F819-9920C874DAFF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B075F1-2FAE-64E8-739D-1754906ADF35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DA9CC8-4391-7834-2001-372F47F1B4E6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BD10F50-9104-198E-A9A4-A0903081698C}"/>
              </a:ext>
            </a:extLst>
          </p:cNvPr>
          <p:cNvSpPr txBox="1"/>
          <p:nvPr/>
        </p:nvSpPr>
        <p:spPr>
          <a:xfrm>
            <a:off x="4115893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2942EEC5-1B4E-8F38-DF43-69B7FB48A263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7A49B9-E36B-7A4C-4D44-56BE37A83559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D01A9A0E-C62E-0AF9-A247-8321A0858E2D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4D9063D-0813-DDFA-78CF-600ECE57849B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7D33E6-126A-9DA6-683D-5B5F3B3424E3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49276B-B395-B2C8-9396-84F9B3883C36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2B3798AC-E444-6A45-7EFF-C22EE50FF034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202B68-DAAD-EFB0-70ED-C2F7A371E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853" y="681507"/>
            <a:ext cx="2201169" cy="5448036"/>
          </a:xfrm>
          <a:prstGeom prst="rect">
            <a:avLst/>
          </a:prstGeom>
        </p:spPr>
      </p:pic>
      <p:sp>
        <p:nvSpPr>
          <p:cNvPr id="75" name="TextBox 11">
            <a:extLst>
              <a:ext uri="{FF2B5EF4-FFF2-40B4-BE49-F238E27FC236}">
                <a16:creationId xmlns:a16="http://schemas.microsoft.com/office/drawing/2014/main" id="{C8F0827A-441A-8ED9-183A-CE1BDBA3789E}"/>
              </a:ext>
            </a:extLst>
          </p:cNvPr>
          <p:cNvSpPr txBox="1"/>
          <p:nvPr/>
        </p:nvSpPr>
        <p:spPr>
          <a:xfrm>
            <a:off x="9785539" y="257617"/>
            <a:ext cx="114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Style.css</a:t>
            </a:r>
            <a:endParaRPr lang="fr-FR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125192" y="128430"/>
            <a:ext cx="5573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3</a:t>
            </a:r>
            <a:r>
              <a:rPr lang="ru-RU" sz="2400" dirty="0"/>
              <a:t>.</a:t>
            </a:r>
            <a:r>
              <a:rPr lang="en-GB" sz="2400" dirty="0"/>
              <a:t> LE CODE.</a:t>
            </a:r>
            <a:r>
              <a:rPr lang="ru-RU" sz="2400" dirty="0"/>
              <a:t>  </a:t>
            </a:r>
            <a:r>
              <a:rPr lang="ru-RU" sz="2000" dirty="0"/>
              <a:t>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672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78A9A9-0FF7-D379-D1C0-F5EC97F33EF1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AFCA8-19DD-1FE2-A1A4-1CEACAAB1A97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DFE812-BE04-2029-02CC-E1AB495D6717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C980E0-576F-587C-BF25-C2A35389E7B3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66F5E3A9-87FD-8574-DF97-03C755C31875}"/>
              </a:ext>
            </a:extLst>
          </p:cNvPr>
          <p:cNvSpPr txBox="1"/>
          <p:nvPr/>
        </p:nvSpPr>
        <p:spPr>
          <a:xfrm>
            <a:off x="4125189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1D43A1EF-2F6E-E147-258B-88A45530F41C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371D61-5D36-A062-E398-10187F1898D4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E568321B-FD7C-5F46-529E-3D1AAC0D75B1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F8AF4F3A-F038-869A-AD1C-350A651CD2D5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9812B4-3FD7-6420-7494-715303189D92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177134A-1F3E-D01C-C00D-963B8A0BDC78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859463BA-3519-02A3-6095-16180BD1AE37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437113" y="184396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4</a:t>
            </a:r>
            <a:r>
              <a:rPr lang="ru-RU" sz="2000" dirty="0"/>
              <a:t>. R</a:t>
            </a:r>
            <a:r>
              <a:rPr lang="en-GB" sz="2000" dirty="0"/>
              <a:t>ESPONSIVE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912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660861" y="549689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BBA2969-7A3C-FA48-2B0D-15CDBFACFE42}"/>
              </a:ext>
            </a:extLst>
          </p:cNvPr>
          <p:cNvSpPr/>
          <p:nvPr/>
        </p:nvSpPr>
        <p:spPr>
          <a:xfrm>
            <a:off x="9649625" y="645015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EA3E32-9CCC-5F51-2B48-73B1D72407B9}"/>
              </a:ext>
            </a:extLst>
          </p:cNvPr>
          <p:cNvSpPr/>
          <p:nvPr/>
        </p:nvSpPr>
        <p:spPr>
          <a:xfrm>
            <a:off x="5977356" y="6454867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38FFB6-405E-B2FD-A7C8-D732C6C5BD61}"/>
              </a:ext>
            </a:extLst>
          </p:cNvPr>
          <p:cNvSpPr/>
          <p:nvPr/>
        </p:nvSpPr>
        <p:spPr>
          <a:xfrm>
            <a:off x="4125192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0336BE-9269-2E58-EDE6-4153DC1237A9}"/>
              </a:ext>
            </a:extLst>
          </p:cNvPr>
          <p:cNvSpPr/>
          <p:nvPr/>
        </p:nvSpPr>
        <p:spPr>
          <a:xfrm>
            <a:off x="402273" y="6456455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62453BD4-0B09-0144-AAA0-C3BFDEB86113}"/>
              </a:ext>
            </a:extLst>
          </p:cNvPr>
          <p:cNvSpPr txBox="1"/>
          <p:nvPr/>
        </p:nvSpPr>
        <p:spPr>
          <a:xfrm>
            <a:off x="4189848" y="642710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Le code html, sass, w3c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9F73B19-49DE-A70B-4D7C-373635D5731F}"/>
              </a:ext>
            </a:extLst>
          </p:cNvPr>
          <p:cNvSpPr txBox="1"/>
          <p:nvPr/>
        </p:nvSpPr>
        <p:spPr>
          <a:xfrm>
            <a:off x="6354393" y="6419658"/>
            <a:ext cx="1033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4.Responsive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264E76-719A-97F9-7A0E-54E9DE1A6A5F}"/>
              </a:ext>
            </a:extLst>
          </p:cNvPr>
          <p:cNvSpPr/>
          <p:nvPr/>
        </p:nvSpPr>
        <p:spPr>
          <a:xfrm>
            <a:off x="7816014" y="6454867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C01BDC0A-1B01-E8FC-B57A-510DEADF647B}"/>
              </a:ext>
            </a:extLst>
          </p:cNvPr>
          <p:cNvSpPr txBox="1"/>
          <p:nvPr/>
        </p:nvSpPr>
        <p:spPr>
          <a:xfrm>
            <a:off x="7797752" y="6427105"/>
            <a:ext cx="178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5.Animations et transitions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2C8DB646-B839-B7A7-689F-1A151B81662A}"/>
              </a:ext>
            </a:extLst>
          </p:cNvPr>
          <p:cNvSpPr txBox="1"/>
          <p:nvPr/>
        </p:nvSpPr>
        <p:spPr>
          <a:xfrm>
            <a:off x="365310" y="6427105"/>
            <a:ext cx="175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D3AC788-F26E-25DB-E482-3944C6452F72}"/>
              </a:ext>
            </a:extLst>
          </p:cNvPr>
          <p:cNvSpPr/>
          <p:nvPr/>
        </p:nvSpPr>
        <p:spPr>
          <a:xfrm>
            <a:off x="2263731" y="645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59CDC6-5CED-A4CD-77E3-8F04CD4DF44C}"/>
              </a:ext>
            </a:extLst>
          </p:cNvPr>
          <p:cNvSpPr txBox="1"/>
          <p:nvPr/>
        </p:nvSpPr>
        <p:spPr>
          <a:xfrm>
            <a:off x="2264905" y="641965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Des maquettes au 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projet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E5EED4CA-195E-BDBC-91C0-A1629BEDA92F}"/>
              </a:ext>
            </a:extLst>
          </p:cNvPr>
          <p:cNvSpPr txBox="1"/>
          <p:nvPr/>
        </p:nvSpPr>
        <p:spPr>
          <a:xfrm>
            <a:off x="10029308" y="6412512"/>
            <a:ext cx="1112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6.Conclusion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6628</TotalTime>
  <Words>985</Words>
  <Application>Microsoft Office PowerPoint</Application>
  <PresentationFormat>Grand écran</PresentationFormat>
  <Paragraphs>230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99</cp:revision>
  <dcterms:created xsi:type="dcterms:W3CDTF">2022-06-20T11:24:42Z</dcterms:created>
  <dcterms:modified xsi:type="dcterms:W3CDTF">2022-07-18T16:43:50Z</dcterms:modified>
</cp:coreProperties>
</file>